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OpenSans-regular.fntdata"/><Relationship Id="rId14" Type="http://schemas.openxmlformats.org/officeDocument/2006/relationships/slide" Target="slides/slide8.xml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364e8e6c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364e8e6c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364e8e6c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364e8e6c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364e8e6c5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1364e8e6c5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364e8e6c5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1364e8e6c5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364e8e6c5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1364e8e6c5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1364e8e6c5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1364e8e6c5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364e8e6c5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1364e8e6c5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2163769" y="4473804"/>
            <a:ext cx="48165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2" name="Google Shape;62;p14"/>
          <p:cNvSpPr txBox="1"/>
          <p:nvPr>
            <p:ph type="ctrTitle"/>
          </p:nvPr>
        </p:nvSpPr>
        <p:spPr>
          <a:xfrm>
            <a:off x="-50832" y="3338853"/>
            <a:ext cx="9009600" cy="11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b="1"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6" name="Google Shape;56;p13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95500" y="275545"/>
            <a:ext cx="568322" cy="5683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2163775" y="3985624"/>
            <a:ext cx="4816500" cy="58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600"/>
              <a:t>Практикалық сабақ №4</a:t>
            </a:r>
            <a:endParaRPr sz="2600"/>
          </a:p>
        </p:txBody>
      </p:sp>
      <p:sp>
        <p:nvSpPr>
          <p:cNvPr id="131" name="Google Shape;131;p25"/>
          <p:cNvSpPr txBox="1"/>
          <p:nvPr>
            <p:ph type="ctrTitle"/>
          </p:nvPr>
        </p:nvSpPr>
        <p:spPr>
          <a:xfrm>
            <a:off x="-50825" y="2740849"/>
            <a:ext cx="9009600" cy="1150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919"/>
              <a:buFont typeface="Arial"/>
              <a:buNone/>
            </a:pPr>
            <a:r>
              <a:rPr lang="ru" sz="275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Атмосфералық қысым. Қысымның таралуы мен өзгеруі, қысым белдеулері мен орталықтары. Циклон, антициклон</a:t>
            </a:r>
            <a:endParaRPr sz="4444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ctrTitle"/>
          </p:nvPr>
        </p:nvSpPr>
        <p:spPr>
          <a:xfrm>
            <a:off x="311700" y="744575"/>
            <a:ext cx="8520600" cy="122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178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1788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212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212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212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212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1832"/>
              <a:buFont typeface="Arial"/>
              <a:buNone/>
            </a:pPr>
            <a:r>
              <a:rPr b="1" i="1" lang="ru" sz="2122">
                <a:latin typeface="Times New Roman"/>
                <a:ea typeface="Times New Roman"/>
                <a:cs typeface="Times New Roman"/>
                <a:sym typeface="Times New Roman"/>
              </a:rPr>
              <a:t>Мақсаты</a:t>
            </a:r>
            <a:r>
              <a:rPr i="1" lang="ru" sz="2122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2122">
                <a:latin typeface="Times New Roman"/>
                <a:ea typeface="Times New Roman"/>
                <a:cs typeface="Times New Roman"/>
                <a:sym typeface="Times New Roman"/>
              </a:rPr>
              <a:t> Атмосфералық қысымның таралу заңдылығына талдау жасау және жер шарындағы қысымдық белдеулер мен басты қысым орталықтарының ерекшелігін сипаттау.</a:t>
            </a:r>
            <a:endParaRPr sz="2122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 txBox="1"/>
          <p:nvPr>
            <p:ph idx="1" type="subTitle"/>
          </p:nvPr>
        </p:nvSpPr>
        <p:spPr>
          <a:xfrm>
            <a:off x="311700" y="1225975"/>
            <a:ext cx="8520600" cy="24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Тапсырмалар: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Тақырып бойынша карталарды талдау, салыстыру.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Атмосфералық қысымның таралуына ауа температурасының тигізетін ықпалын нақты мысалдармен түсіндіру (график бойынша).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AutoNum type="arabicPeriod"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Қысым орталықтарын анықтап, олардың қалыптасу жағдайларын анықтау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1270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6412"/>
              <a:buFont typeface="Arial"/>
              <a:buNone/>
            </a:pPr>
            <a:r>
              <a:rPr lang="ru" sz="237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Атмосфераның төсеніш бетке қысымы орташа есеппен 1см</a:t>
            </a:r>
            <a:r>
              <a:rPr baseline="30000" lang="ru" sz="237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237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-қа 1,033 г құрайды (м</a:t>
            </a:r>
            <a:r>
              <a:rPr baseline="30000" lang="ru" sz="237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237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-қа 10т-тан асады). Қысым мм сынап бағанасы, миллибар (1Мб = 0,75 мм с.б.) және гектопаскаль (1мм = 1мб) бойынша өлшенеді. </a:t>
            </a:r>
            <a:endParaRPr sz="2770">
              <a:solidFill>
                <a:srgbClr val="695D4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1270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8456"/>
              <a:buFont typeface="Arial"/>
              <a:buNone/>
            </a:pPr>
            <a:r>
              <a:t/>
            </a:r>
            <a:endParaRPr sz="22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12700" lvl="0" marL="0" rtl="0" algn="just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8456"/>
              <a:buFont typeface="Arial"/>
              <a:buNone/>
            </a:pPr>
            <a:r>
              <a:rPr lang="ru" sz="227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Қысым биіктік жоғарылаған сайын  төмендейді: 5 км биіктікте ол 2 есе аз, 15 км-8 есе, 20 км – 18 есе азайып кетеді. Тропосфераның төменгі қабатында 1 км биіктікке дейін ол әрбір 10 м үшін 1 мм с.б. немесе әрбір 8 М үшін 1 мб (гп) төмендейді. Неғұрлым биіктік жоғарылаған сайын, қысым баяу төменд</a:t>
            </a:r>
            <a:r>
              <a:rPr lang="ru" sz="197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ейді.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0"/>
            <a:ext cx="85206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520599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71475"/>
            <a:ext cx="8520601" cy="46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5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5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5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5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5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6249"/>
              <a:buFont typeface="Arial"/>
              <a:buNone/>
            </a:pPr>
            <a:r>
              <a:rPr lang="ru" sz="1955">
                <a:latin typeface="Times New Roman"/>
                <a:ea typeface="Times New Roman"/>
                <a:cs typeface="Times New Roman"/>
                <a:sym typeface="Times New Roman"/>
              </a:rPr>
              <a:t>- қысымның ендік бойынша таралу температураның таралуына сай келе ме? Айырмасын қарастырып, себебін түсіндіру;</a:t>
            </a:r>
            <a:endParaRPr sz="195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6249"/>
              <a:buFont typeface="Arial"/>
              <a:buNone/>
            </a:pPr>
            <a:r>
              <a:rPr lang="ru" sz="1955">
                <a:latin typeface="Times New Roman"/>
                <a:ea typeface="Times New Roman"/>
                <a:cs typeface="Times New Roman"/>
                <a:sym typeface="Times New Roman"/>
              </a:rPr>
              <a:t>- қысымның ендік бойынша таралуы екі жарты шарда бірдей ме? Айырмасын анықтап, себебін түсіндіру;</a:t>
            </a:r>
            <a:endParaRPr sz="195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6249"/>
              <a:buFont typeface="Arial"/>
              <a:buNone/>
            </a:pPr>
            <a:r>
              <a:rPr lang="ru" sz="1955">
                <a:latin typeface="Times New Roman"/>
                <a:ea typeface="Times New Roman"/>
                <a:cs typeface="Times New Roman"/>
                <a:sym typeface="Times New Roman"/>
              </a:rPr>
              <a:t>- оңтүстік полярлық облыстағы атмосфералық қысымды солтүстік полярлық облыспен салыстырып, айырмасын анықтап, себебін түсіндіру.</a:t>
            </a:r>
            <a:endParaRPr sz="195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6249"/>
              <a:buFont typeface="Arial"/>
              <a:buNone/>
            </a:pPr>
            <a:r>
              <a:t/>
            </a:r>
            <a:endParaRPr sz="195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6249"/>
              <a:buFont typeface="Arial"/>
              <a:buNone/>
            </a:pPr>
            <a:r>
              <a:t/>
            </a:r>
            <a:endParaRPr sz="1955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311700" y="445025"/>
            <a:ext cx="8520600" cy="24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12700" lvl="0" marL="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7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Есеп:</a:t>
            </a:r>
            <a:endParaRPr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05038"/>
            <a:ext cx="9143999" cy="4438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